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Мини – музей деревянных изделий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Выполнила: воспитатель</a:t>
            </a:r>
          </a:p>
          <a:p>
            <a:r>
              <a:rPr lang="ru-RU" dirty="0" smtClean="0"/>
              <a:t>Ипатова Людмила Александровна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20040"/>
            <a:ext cx="6913462" cy="6800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ДОМИК ДЛЯ СЮЖЕТНОЙ ИГРЫ</a:t>
            </a:r>
            <a:endParaRPr lang="ru-RU" dirty="0"/>
          </a:p>
        </p:txBody>
      </p:sp>
      <p:pic>
        <p:nvPicPr>
          <p:cNvPr id="3" name="Рисунок 2" descr="7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7000924" cy="5250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20040"/>
            <a:ext cx="6770586" cy="680068"/>
          </a:xfrm>
        </p:spPr>
        <p:txBody>
          <a:bodyPr/>
          <a:lstStyle/>
          <a:p>
            <a:pPr algn="ctr"/>
            <a:r>
              <a:rPr lang="ru-RU" dirty="0" smtClean="0"/>
              <a:t>КУХОННАЯ УТВАРЬ</a:t>
            </a:r>
            <a:endParaRPr lang="ru-RU" dirty="0"/>
          </a:p>
        </p:txBody>
      </p:sp>
      <p:pic>
        <p:nvPicPr>
          <p:cNvPr id="3" name="Рисунок 2" descr="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71546"/>
            <a:ext cx="7215236" cy="5411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20040"/>
            <a:ext cx="6913462" cy="608630"/>
          </a:xfrm>
        </p:spPr>
        <p:txBody>
          <a:bodyPr/>
          <a:lstStyle/>
          <a:p>
            <a:pPr algn="ctr"/>
            <a:r>
              <a:rPr lang="ru-RU" dirty="0" smtClean="0"/>
              <a:t>ПРЕДМЕТЫ БЫТА</a:t>
            </a:r>
            <a:endParaRPr lang="ru-RU" dirty="0"/>
          </a:p>
        </p:txBody>
      </p:sp>
      <p:pic>
        <p:nvPicPr>
          <p:cNvPr id="3" name="Рисунок 2" descr="9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071546"/>
            <a:ext cx="4179123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20040"/>
            <a:ext cx="6913462" cy="4657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МАССАЖЕРЫ</a:t>
            </a:r>
            <a:endParaRPr lang="ru-RU" dirty="0"/>
          </a:p>
        </p:txBody>
      </p:sp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17966"/>
            <a:ext cx="7286676" cy="5465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7239000" cy="5917890"/>
          </a:xfrm>
        </p:spPr>
        <p:txBody>
          <a:bodyPr/>
          <a:lstStyle/>
          <a:p>
            <a:r>
              <a:rPr lang="ru-RU" dirty="0" smtClean="0"/>
              <a:t>Цели: </a:t>
            </a:r>
            <a:r>
              <a:rPr lang="ru-RU" dirty="0" smtClean="0"/>
              <a:t>Формирование познавательных интересов дошкольников путем использования различных видов наглядности (рассматривания экспонатов музея</a:t>
            </a:r>
            <a:r>
              <a:rPr lang="ru-RU" dirty="0" smtClean="0"/>
              <a:t>).</a:t>
            </a:r>
            <a:endParaRPr lang="ru-RU" dirty="0" smtClean="0"/>
          </a:p>
          <a:p>
            <a:r>
              <a:rPr lang="ru-RU" dirty="0" smtClean="0"/>
              <a:t>Воспитание у дошкольников основ музейной культуры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 Расширение представлений детей о разнообразии деревянных изделий и их назначении.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7410480" cy="6027132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Задачи: </a:t>
            </a:r>
          </a:p>
          <a:p>
            <a:pPr lvl="0"/>
            <a:r>
              <a:rPr lang="ru-RU" dirty="0" smtClean="0"/>
              <a:t>Познакомить детей со свойствами, особенностями возможностями использования дерева в быту, его ценностью для жизни людей</a:t>
            </a:r>
          </a:p>
          <a:p>
            <a:pPr lvl="0"/>
            <a:r>
              <a:rPr lang="ru-RU" dirty="0" smtClean="0"/>
              <a:t>Дать элементарное представление о разнообразии видов деревянных изделий их значением в нашей жизни</a:t>
            </a:r>
          </a:p>
          <a:p>
            <a:pPr lvl="0"/>
            <a:r>
              <a:rPr lang="ru-RU" dirty="0" smtClean="0"/>
              <a:t>Развивать умение устанавливать причинно-следственные связи, учить делать выводы</a:t>
            </a:r>
          </a:p>
          <a:p>
            <a:pPr lvl="0"/>
            <a:r>
              <a:rPr lang="ru-RU" dirty="0" smtClean="0"/>
              <a:t>Воспитывать интерес и бережное отношение к деревьям, развивать любознательность</a:t>
            </a:r>
          </a:p>
          <a:p>
            <a:pPr lvl="0"/>
            <a:r>
              <a:rPr lang="ru-RU" dirty="0" smtClean="0"/>
              <a:t>Воспитывать бережное отношение к предметам музея и любовь к истории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1156" cy="6750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20040"/>
            <a:ext cx="7127776" cy="965820"/>
          </a:xfrm>
        </p:spPr>
        <p:txBody>
          <a:bodyPr/>
          <a:lstStyle/>
          <a:p>
            <a:pPr algn="ctr"/>
            <a:r>
              <a:rPr lang="ru-RU" dirty="0" smtClean="0"/>
              <a:t>Музыкальные игрушки</a:t>
            </a:r>
            <a:endParaRPr lang="ru-RU" dirty="0"/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00174"/>
            <a:ext cx="6929486" cy="5197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20040"/>
            <a:ext cx="7127776" cy="751506"/>
          </a:xfrm>
        </p:spPr>
        <p:txBody>
          <a:bodyPr/>
          <a:lstStyle/>
          <a:p>
            <a:pPr algn="ctr"/>
            <a:r>
              <a:rPr lang="ru-RU" dirty="0" smtClean="0"/>
              <a:t>МАТРЁШКИ</a:t>
            </a:r>
            <a:endParaRPr lang="ru-RU" dirty="0"/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85860"/>
            <a:ext cx="6858048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20040"/>
            <a:ext cx="7056338" cy="680068"/>
          </a:xfrm>
        </p:spPr>
        <p:txBody>
          <a:bodyPr/>
          <a:lstStyle/>
          <a:p>
            <a:pPr algn="ctr"/>
            <a:r>
              <a:rPr lang="ru-RU" dirty="0" smtClean="0"/>
              <a:t>ИГРУШКИ-ЗАБАВЫ</a:t>
            </a:r>
            <a:endParaRPr lang="ru-RU" dirty="0"/>
          </a:p>
        </p:txBody>
      </p:sp>
      <p:pic>
        <p:nvPicPr>
          <p:cNvPr id="3" name="Рисунок 2" descr="4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14422"/>
            <a:ext cx="7167613" cy="5375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20040"/>
            <a:ext cx="6627710" cy="608630"/>
          </a:xfrm>
        </p:spPr>
        <p:txBody>
          <a:bodyPr/>
          <a:lstStyle/>
          <a:p>
            <a:pPr algn="ctr"/>
            <a:r>
              <a:rPr lang="ru-RU" dirty="0" smtClean="0"/>
              <a:t>ПИРАМИДКИ</a:t>
            </a:r>
            <a:endParaRPr lang="ru-RU" dirty="0"/>
          </a:p>
        </p:txBody>
      </p:sp>
      <p:pic>
        <p:nvPicPr>
          <p:cNvPr id="3" name="Рисунок 2" descr="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14422"/>
            <a:ext cx="7072362" cy="5304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20040"/>
            <a:ext cx="6699148" cy="608630"/>
          </a:xfrm>
        </p:spPr>
        <p:txBody>
          <a:bodyPr/>
          <a:lstStyle/>
          <a:p>
            <a:pPr algn="ctr"/>
            <a:r>
              <a:rPr lang="ru-RU" dirty="0" smtClean="0"/>
              <a:t>НАСТОЛЬНЫЕ ИГРЫ</a:t>
            </a:r>
            <a:endParaRPr lang="ru-RU" dirty="0"/>
          </a:p>
        </p:txBody>
      </p:sp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142984"/>
            <a:ext cx="7334302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</TotalTime>
  <Words>84</Words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Мини – музей деревянных изделий</vt:lpstr>
      <vt:lpstr>Слайд 2</vt:lpstr>
      <vt:lpstr>Слайд 3</vt:lpstr>
      <vt:lpstr>Слайд 4</vt:lpstr>
      <vt:lpstr>Музыкальные игрушки</vt:lpstr>
      <vt:lpstr>МАТРЁШКИ</vt:lpstr>
      <vt:lpstr>ИГРУШКИ-ЗАБАВЫ</vt:lpstr>
      <vt:lpstr>ПИРАМИДКИ</vt:lpstr>
      <vt:lpstr>НАСТОЛЬНЫЕ ИГРЫ</vt:lpstr>
      <vt:lpstr>ДОМИК ДЛЯ СЮЖЕТНОЙ ИГРЫ</vt:lpstr>
      <vt:lpstr>КУХОННАЯ УТВАРЬ</vt:lpstr>
      <vt:lpstr>ПРЕДМЕТЫ БЫТА</vt:lpstr>
      <vt:lpstr>МАССАЖЕРЫ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 – музей деревянных изделий</dc:title>
  <dc:creator>user</dc:creator>
  <cp:lastModifiedBy>user</cp:lastModifiedBy>
  <cp:revision>2</cp:revision>
  <dcterms:created xsi:type="dcterms:W3CDTF">2020-02-11T08:46:52Z</dcterms:created>
  <dcterms:modified xsi:type="dcterms:W3CDTF">2020-02-11T09:05:00Z</dcterms:modified>
</cp:coreProperties>
</file>